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0" r:id="rId1"/>
  </p:sldMasterIdLst>
  <p:sldIdLst>
    <p:sldId id="256" r:id="rId2"/>
    <p:sldId id="257" r:id="rId3"/>
    <p:sldId id="271" r:id="rId4"/>
    <p:sldId id="258" r:id="rId5"/>
    <p:sldId id="266" r:id="rId6"/>
    <p:sldId id="270" r:id="rId7"/>
    <p:sldId id="262" r:id="rId8"/>
    <p:sldId id="268" r:id="rId9"/>
    <p:sldId id="272" r:id="rId10"/>
    <p:sldId id="273" r:id="rId11"/>
    <p:sldId id="274" r:id="rId12"/>
    <p:sldId id="269" r:id="rId13"/>
    <p:sldId id="26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FFAFF7"/>
    <a:srgbClr val="CC66FF"/>
    <a:srgbClr val="A633ED"/>
    <a:srgbClr val="A8BBC8"/>
    <a:srgbClr val="FF5C01"/>
    <a:srgbClr val="FFFFCC"/>
    <a:srgbClr val="A6FCB8"/>
    <a:srgbClr val="6A0EA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3" autoAdjust="0"/>
    <p:restoredTop sz="94660"/>
  </p:normalViewPr>
  <p:slideViewPr>
    <p:cSldViewPr snapToGrid="0">
      <p:cViewPr varScale="1">
        <p:scale>
          <a:sx n="80" d="100"/>
          <a:sy n="80" d="100"/>
        </p:scale>
        <p:origin x="62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5/17/2020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85701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91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643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470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32782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237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380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026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16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922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234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5/17/2020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8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jpeg"/><Relationship Id="rId7" Type="http://schemas.microsoft.com/office/2007/relationships/hdphoto" Target="../media/hdphoto3.wdp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550876" y="5511026"/>
            <a:ext cx="3197599" cy="1276952"/>
          </a:xfrm>
        </p:spPr>
        <p:txBody>
          <a:bodyPr>
            <a:normAutofit/>
          </a:bodyPr>
          <a:lstStyle/>
          <a:p>
            <a:pPr algn="r"/>
            <a:r>
              <a:rPr lang="ru-RU" sz="1900" dirty="0" err="1"/>
              <a:t>А.Айрапетов</a:t>
            </a:r>
            <a:r>
              <a:rPr lang="ru-RU" sz="1900" dirty="0"/>
              <a:t>, 3</a:t>
            </a:r>
            <a:r>
              <a:rPr lang="en-US" sz="1900" dirty="0"/>
              <a:t>1</a:t>
            </a:r>
            <a:r>
              <a:rPr lang="ru-RU" sz="1900" dirty="0"/>
              <a:t> группа</a:t>
            </a:r>
            <a:br>
              <a:rPr lang="ru-RU" sz="1900" dirty="0"/>
            </a:br>
            <a:r>
              <a:rPr lang="ru-RU" sz="1900" dirty="0"/>
              <a:t>Научный руководитель:</a:t>
            </a:r>
            <a:br>
              <a:rPr lang="ru-RU" sz="1900" dirty="0"/>
            </a:br>
            <a:r>
              <a:rPr lang="ru-RU" sz="1900" dirty="0"/>
              <a:t>Гаркуша О.В.</a:t>
            </a:r>
          </a:p>
        </p:txBody>
      </p:sp>
      <p:pic>
        <p:nvPicPr>
          <p:cNvPr id="1026" name="Picture 2" descr="https://image.flaticon.com/icons/png/512/1872/premium/187215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391" y="1661160"/>
            <a:ext cx="3556449" cy="355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56393" y="1853036"/>
            <a:ext cx="8794211" cy="1968205"/>
          </a:xfrm>
        </p:spPr>
        <p:txBody>
          <a:bodyPr>
            <a:normAutofit fontScale="90000"/>
          </a:bodyPr>
          <a:lstStyle/>
          <a:p>
            <a:r>
              <a:rPr lang="ru-RU" sz="44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Segoe UI Semibold" panose="020B0702040204020203" pitchFamily="34" charset="0"/>
              </a:rPr>
              <a:t>Разработка однопользовательской игры </a:t>
            </a:r>
            <a:r>
              <a:rPr lang="en-US" sz="44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Segoe UI Semibold" panose="020B0702040204020203" pitchFamily="34" charset="0"/>
              </a:rPr>
              <a:t>Typing Survival </a:t>
            </a:r>
            <a:r>
              <a:rPr lang="ru-RU" sz="44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Segoe UI Semibold" panose="020B0702040204020203" pitchFamily="34" charset="0"/>
              </a:rPr>
              <a:t>на фреймворке </a:t>
            </a:r>
            <a:r>
              <a:rPr lang="en-US" sz="44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Segoe UI Semibold" panose="020B0702040204020203" pitchFamily="34" charset="0"/>
              </a:rPr>
              <a:t>Qt</a:t>
            </a:r>
            <a:endParaRPr lang="ru-RU" sz="4400" b="1" dirty="0">
              <a:solidFill>
                <a:srgbClr val="FF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85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3" presetClass="emph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3E1F3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3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C95C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3" presetClass="emph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AFAC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250"/>
                            </p:stCondLst>
                            <p:childTnLst>
                              <p:par>
                                <p:cTn id="24" presetID="3" presetClass="emph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CC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/>
      <p:bldP spid="2" grpId="1"/>
      <p:bldP spid="2" grpId="2"/>
      <p:bldP spid="2" grpId="3"/>
      <p:bldP spid="2" grpId="4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30E82E-DFA0-491B-8D89-B37846E98AA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32714" y="455178"/>
            <a:ext cx="2471206" cy="2471206"/>
          </a:xfrm>
          <a:prstGeom prst="rect">
            <a:avLst/>
          </a:prstGeom>
        </p:spPr>
      </p:pic>
      <p:sp>
        <p:nvSpPr>
          <p:cNvPr id="7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80800" y="753168"/>
            <a:ext cx="3716320" cy="715706"/>
          </a:xfrm>
        </p:spPr>
        <p:txBody>
          <a:bodyPr>
            <a:noAutofit/>
          </a:bodyPr>
          <a:lstStyle/>
          <a:p>
            <a:r>
              <a:rPr lang="ru-RU" sz="4000" b="1" spc="-50" dirty="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Функционал</a:t>
            </a: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1180800" y="1468873"/>
            <a:ext cx="4915200" cy="4438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ru-RU" sz="2000" spc="-5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Главный таймер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D36E428-4372-4D04-A7A8-430FE8DA121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66609" y="2143007"/>
            <a:ext cx="7458782" cy="412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935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30E82E-DFA0-491B-8D89-B37846E98AA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32714" y="455178"/>
            <a:ext cx="2471206" cy="2471206"/>
          </a:xfrm>
          <a:prstGeom prst="rect">
            <a:avLst/>
          </a:prstGeom>
        </p:spPr>
      </p:pic>
      <p:sp>
        <p:nvSpPr>
          <p:cNvPr id="7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80800" y="753168"/>
            <a:ext cx="3716320" cy="715706"/>
          </a:xfrm>
        </p:spPr>
        <p:txBody>
          <a:bodyPr>
            <a:noAutofit/>
          </a:bodyPr>
          <a:lstStyle/>
          <a:p>
            <a:r>
              <a:rPr lang="ru-RU" sz="4000" b="1" spc="-50" dirty="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Функционал</a:t>
            </a: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1180800" y="1468873"/>
            <a:ext cx="4915200" cy="4438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ru-RU" sz="2000" spc="-5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Подсчёт очков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6841FFC-6A3B-415E-8772-34E1249C8AA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767" y="1468872"/>
            <a:ext cx="4400834" cy="5019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6875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80800" y="753168"/>
            <a:ext cx="6114080" cy="715706"/>
          </a:xfrm>
        </p:spPr>
        <p:txBody>
          <a:bodyPr>
            <a:noAutofit/>
          </a:bodyPr>
          <a:lstStyle/>
          <a:p>
            <a:r>
              <a:rPr lang="ru-RU" sz="4000" b="1" spc="-50" dirty="0">
                <a:solidFill>
                  <a:srgbClr val="CCE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Заключение</a:t>
            </a: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1180800" y="1468874"/>
            <a:ext cx="10244583" cy="1655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ru-RU" sz="2000" spc="-5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Цель курсовой работы – создание игры для слепой печати – достигнута.</a:t>
            </a:r>
          </a:p>
          <a:p>
            <a:pPr marL="342900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ru-RU" sz="2000" spc="-5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На данном этапе реализации приложение предоставляет однопользовательский игровой процесс. Данные по набору не сохраняются, поскольку суть игры  в абстрагировании от статистики и самого набора и концентрации на «выживании».</a:t>
            </a:r>
          </a:p>
        </p:txBody>
      </p:sp>
      <p:pic>
        <p:nvPicPr>
          <p:cNvPr id="6146" name="Picture 2" descr="https://www.shareicon.net/data/512x512/2015/12/27/694073_package_512x512.pn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590" y="3029267"/>
            <a:ext cx="3630930" cy="363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E27112C3-836B-41D0-A2C4-182505204AF6}"/>
              </a:ext>
            </a:extLst>
          </p:cNvPr>
          <p:cNvSpPr txBox="1">
            <a:spLocks/>
          </p:cNvSpPr>
          <p:nvPr/>
        </p:nvSpPr>
        <p:spPr>
          <a:xfrm>
            <a:off x="1180800" y="3011924"/>
            <a:ext cx="10244583" cy="19601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ru-RU" sz="2000" spc="-5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Следующий этап реализации:</a:t>
            </a:r>
          </a:p>
          <a:p>
            <a:pPr marL="342900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ru-RU" sz="2000" spc="-5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- расширение игровых возможностей пользователя,</a:t>
            </a:r>
          </a:p>
          <a:p>
            <a:pPr marL="342900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ru-RU" sz="2000" spc="-5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- «бонусные слова»: большее количество очков, но лазер не меняет положения,</a:t>
            </a:r>
          </a:p>
          <a:p>
            <a:pPr marL="342900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ru-RU" sz="2000" spc="-5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- новые режимы игры (например, «падающие слова»).</a:t>
            </a:r>
          </a:p>
        </p:txBody>
      </p:sp>
    </p:spTree>
    <p:extLst>
      <p:ext uri="{BB962C8B-B14F-4D97-AF65-F5344CB8AC3E}">
        <p14:creationId xmlns:p14="http://schemas.microsoft.com/office/powerpoint/2010/main" val="14662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6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948821" y="2364230"/>
            <a:ext cx="5183056" cy="2129540"/>
          </a:xfrm>
        </p:spPr>
        <p:txBody>
          <a:bodyPr>
            <a:noAutofit/>
          </a:bodyPr>
          <a:lstStyle/>
          <a:p>
            <a:r>
              <a:rPr lang="ru-RU" sz="7200" b="1" spc="-5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45516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1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6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"/>
                            </p:stCondLst>
                            <p:childTnLst>
                              <p:par>
                                <p:cTn id="8" presetID="3" presetClass="emph" presetSubtype="2" fill="hold" grpId="4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9" dur="1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FF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3" presetClass="emph" presetSubtype="2" fill="hold" grpId="5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2" dur="1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CC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750"/>
                            </p:stCondLst>
                            <p:childTnLst>
                              <p:par>
                                <p:cTn id="14" presetID="3" presetClass="emph" presetSubtype="2" fill="hold" grpId="6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5" dur="1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C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3" presetClass="emph" presetSubtype="2" fill="hold" grpId="7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8" dur="1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3" build="p"/>
      <p:bldP spid="7" grpId="4" build="p"/>
      <p:bldP spid="7" grpId="5" build="p"/>
      <p:bldP spid="7" grpId="6" build="p"/>
      <p:bldP spid="7" grpId="7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://sparkysite.ru/medium/pling/pling01/mpling06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600" y="427520"/>
            <a:ext cx="2300440" cy="230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80800" y="753168"/>
            <a:ext cx="5799120" cy="715706"/>
          </a:xfrm>
        </p:spPr>
        <p:txBody>
          <a:bodyPr>
            <a:noAutofit/>
          </a:bodyPr>
          <a:lstStyle/>
          <a:p>
            <a:r>
              <a:rPr lang="ru-RU" sz="4000" b="1" spc="-50" dirty="0">
                <a:solidFill>
                  <a:srgbClr val="D9F2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Цели и задачи работы</a:t>
            </a:r>
          </a:p>
        </p:txBody>
      </p:sp>
      <p:sp>
        <p:nvSpPr>
          <p:cNvPr id="8" name="Подзаголовок 2"/>
          <p:cNvSpPr txBox="1">
            <a:spLocks/>
          </p:cNvSpPr>
          <p:nvPr/>
        </p:nvSpPr>
        <p:spPr>
          <a:xfrm>
            <a:off x="1180800" y="1628894"/>
            <a:ext cx="9426240" cy="10533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ru-RU" sz="2000" b="1" spc="-5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Целью курсовой работы </a:t>
            </a:r>
            <a:r>
              <a:rPr lang="ru-RU" sz="2000" spc="-5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является разработка игры для закрепления или развития навыков печати на клавиатуре.</a:t>
            </a:r>
          </a:p>
        </p:txBody>
      </p:sp>
      <p:sp>
        <p:nvSpPr>
          <p:cNvPr id="11" name="Подзаголовок 2"/>
          <p:cNvSpPr txBox="1">
            <a:spLocks/>
          </p:cNvSpPr>
          <p:nvPr/>
        </p:nvSpPr>
        <p:spPr>
          <a:xfrm>
            <a:off x="1180800" y="2677626"/>
            <a:ext cx="9426240" cy="18813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spc="-5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          </a:t>
            </a:r>
            <a:r>
              <a:rPr lang="ru-RU" sz="2000" spc="-5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Для достижения цели были определены и выполнены следующие задачи:</a:t>
            </a:r>
            <a:br>
              <a:rPr lang="ru-RU" sz="2000" spc="-5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</a:br>
            <a:r>
              <a:rPr lang="ru-RU" sz="2000" spc="-5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          - исследование роли игр в образовании и жизни человека;</a:t>
            </a:r>
            <a:br>
              <a:rPr lang="ru-RU" sz="2000" spc="-5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</a:br>
            <a:r>
              <a:rPr lang="ru-RU" sz="2000" spc="-5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          - обзор популярных игр для слепой печати и их функционала;</a:t>
            </a:r>
            <a:br>
              <a:rPr lang="ru-RU" sz="2000" spc="-5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</a:br>
            <a:r>
              <a:rPr lang="ru-RU" sz="2000" spc="-5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          - реализация функциональной части игры;</a:t>
            </a:r>
            <a:br>
              <a:rPr lang="ru-RU" sz="2000" spc="-5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</a:br>
            <a:r>
              <a:rPr lang="ru-RU" sz="2000" spc="-5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          - создание пользовательского интерфейса.</a:t>
            </a:r>
          </a:p>
          <a:p>
            <a:endParaRPr lang="ru-RU" sz="2000" spc="-5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+mj-ea"/>
              <a:cs typeface="Segoe UI Semibold" panose="020B0702040204020203" pitchFamily="34" charset="0"/>
            </a:endParaRPr>
          </a:p>
        </p:txBody>
      </p:sp>
      <p:pic>
        <p:nvPicPr>
          <p:cNvPr id="12" name="Picture 2" descr="https://image.flaticon.com/icons/png/512/1872/premium/187215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923" y="2841421"/>
            <a:ext cx="3556449" cy="355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011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6800BAFC-3F60-4CFD-94F2-C230D8C31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bg1">
                <a:lumMod val="75000"/>
                <a:lumOff val="2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1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63196">
            <a:off x="8088974" y="-53335"/>
            <a:ext cx="3679116" cy="367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80800" y="753168"/>
            <a:ext cx="9212880" cy="715706"/>
          </a:xfrm>
        </p:spPr>
        <p:txBody>
          <a:bodyPr>
            <a:noAutofit/>
          </a:bodyPr>
          <a:lstStyle/>
          <a:p>
            <a:r>
              <a:rPr lang="ru-RU" sz="4000" b="1" spc="-50" dirty="0">
                <a:solidFill>
                  <a:srgbClr val="E1C9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Роль игр в жизни человека</a:t>
            </a:r>
          </a:p>
        </p:txBody>
      </p:sp>
      <p:sp>
        <p:nvSpPr>
          <p:cNvPr id="8" name="Подзаголовок 2"/>
          <p:cNvSpPr txBox="1">
            <a:spLocks/>
          </p:cNvSpPr>
          <p:nvPr/>
        </p:nvSpPr>
        <p:spPr>
          <a:xfrm>
            <a:off x="1180800" y="1468874"/>
            <a:ext cx="9847418" cy="24655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spc="-5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Игра – тип осмысленной непродуктивной деятельности, где мотив лежит не в результате, а в самом процессе. Игры позволяют человеку изучить какой-то процесс или явление практическим методом.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spc="-5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Игровая индустрия нашла своё применение в широком классе областей, в том числе и в образовании. Прямое соотношение мысли и действия в играх благоприятно сказывается на получении технических навыков сотрудниками.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6940BD7-4E52-44A0-AFA2-D62B5B15E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40" y="4056679"/>
            <a:ext cx="3960000" cy="1975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7F2DEBB-C37A-4937-A1E7-DFB9CF2E3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359" y="4056678"/>
            <a:ext cx="3960000" cy="1975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557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C9ABF6A-6866-4C99-A314-283AB2E7F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522" y="3976461"/>
            <a:ext cx="3960000" cy="22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9922BCA-0D88-4A2C-A9C6-9AFC817619C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802" y="3779473"/>
            <a:ext cx="4017150" cy="2198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FD5216A-B0F9-4185-A2FD-BE9F848BC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103" y="3979761"/>
            <a:ext cx="3960000" cy="22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C3BC2B1-4200-43A8-AE00-7DAE3133DD4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475421" y="3779473"/>
            <a:ext cx="4314699" cy="2198991"/>
          </a:xfrm>
          <a:prstGeom prst="rect">
            <a:avLst/>
          </a:prstGeom>
        </p:spPr>
      </p:pic>
      <p:pic>
        <p:nvPicPr>
          <p:cNvPr id="9" name="Picture 2" descr="http://icons.iconarchive.com/icons/icons8/windows-8/512/Computer-Hardware-Keyboard-2-icon.png"/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02522">
            <a:off x="7776902" y="312930"/>
            <a:ext cx="3562720" cy="356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80800" y="753168"/>
            <a:ext cx="9212880" cy="715706"/>
          </a:xfrm>
        </p:spPr>
        <p:txBody>
          <a:bodyPr>
            <a:noAutofit/>
          </a:bodyPr>
          <a:lstStyle/>
          <a:p>
            <a:r>
              <a:rPr lang="ru-RU" sz="4000" b="1" spc="-50" dirty="0">
                <a:solidFill>
                  <a:srgbClr val="E1C9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Игры для слепой печати</a:t>
            </a:r>
          </a:p>
        </p:txBody>
      </p:sp>
      <p:sp>
        <p:nvSpPr>
          <p:cNvPr id="8" name="Подзаголовок 2"/>
          <p:cNvSpPr txBox="1">
            <a:spLocks/>
          </p:cNvSpPr>
          <p:nvPr/>
        </p:nvSpPr>
        <p:spPr>
          <a:xfrm>
            <a:off x="1180800" y="1468873"/>
            <a:ext cx="9847418" cy="2541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spc="-5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На данный момент существуют игры для слепой печати любого жанра: от 2</a:t>
            </a:r>
            <a:r>
              <a:rPr lang="en-US" sz="2000" spc="-5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D</a:t>
            </a:r>
            <a:r>
              <a:rPr lang="ru-RU" sz="2000" spc="-5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 </a:t>
            </a:r>
            <a:r>
              <a:rPr lang="ru-RU" sz="2000" spc="-5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платформеров</a:t>
            </a:r>
            <a:r>
              <a:rPr lang="ru-RU" sz="2000" spc="-5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 до </a:t>
            </a:r>
            <a:r>
              <a:rPr lang="en-US" sz="2000" spc="-5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fantasy-RPG </a:t>
            </a:r>
            <a:r>
              <a:rPr lang="ru-RU" sz="2000" spc="-5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и зомби-слэшеров.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spc="-5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У пользователей слепого метода набора печать на клавиатуре ассоциируется со скоростью, соревнованием, поэтому основными элементами игр данного рода являются ограничение по времени, соревнования или «выживание».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1CDB9A6-6800-496B-859F-8B96C874F63D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1458643" y="3611651"/>
            <a:ext cx="4108598" cy="2224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B0EEF2D-A20D-427D-905C-8FDC7FD48CC7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6206701" y="3603260"/>
            <a:ext cx="4108599" cy="219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27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Запись_2020_05_18_00_36_12_259">
            <a:hlinkClick r:id="" action="ppaction://media"/>
            <a:extLst>
              <a:ext uri="{FF2B5EF4-FFF2-40B4-BE49-F238E27FC236}">
                <a16:creationId xmlns:a16="http://schemas.microsoft.com/office/drawing/2014/main" id="{2AB647BC-B656-4959-93EA-9DDA961EB9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7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s3-eu-west-1.amazonaws.com/qt-files/logos/Qt-logo-large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788" y="405277"/>
            <a:ext cx="2013240" cy="148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80800" y="753168"/>
            <a:ext cx="7907782" cy="715706"/>
          </a:xfrm>
        </p:spPr>
        <p:txBody>
          <a:bodyPr>
            <a:noAutofit/>
          </a:bodyPr>
          <a:lstStyle/>
          <a:p>
            <a:r>
              <a:rPr lang="ru-RU" sz="4000" b="1" spc="-50" dirty="0">
                <a:solidFill>
                  <a:srgbClr val="CCE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Фреймворк и среда разработки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4B8B10-0EE5-45CC-9528-B6F3563A3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040" y="1739753"/>
            <a:ext cx="8145301" cy="457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646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Запись_2020_05_18_01_54_46_240">
            <a:hlinkClick r:id="" action="ppaction://media"/>
            <a:extLst>
              <a:ext uri="{FF2B5EF4-FFF2-40B4-BE49-F238E27FC236}">
                <a16:creationId xmlns:a16="http://schemas.microsoft.com/office/drawing/2014/main" id="{0B9E666B-18DD-42D0-8260-821774ACB6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8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30E82E-DFA0-491B-8D89-B37846E98AA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32714" y="455178"/>
            <a:ext cx="2471206" cy="2471206"/>
          </a:xfrm>
          <a:prstGeom prst="rect">
            <a:avLst/>
          </a:prstGeom>
        </p:spPr>
      </p:pic>
      <p:sp>
        <p:nvSpPr>
          <p:cNvPr id="7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80800" y="753168"/>
            <a:ext cx="3716320" cy="715706"/>
          </a:xfrm>
        </p:spPr>
        <p:txBody>
          <a:bodyPr>
            <a:noAutofit/>
          </a:bodyPr>
          <a:lstStyle/>
          <a:p>
            <a:r>
              <a:rPr lang="ru-RU" sz="4000" b="1" spc="-50" dirty="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Функционал</a:t>
            </a: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1180800" y="1468873"/>
            <a:ext cx="4112653" cy="4438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ru-RU" sz="2000" spc="-5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Таймер анимации глаз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A8A7920-C802-4978-BA69-519D0F9A619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57008" y="2172606"/>
            <a:ext cx="8677984" cy="393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8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30E82E-DFA0-491B-8D89-B37846E98AA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32714" y="455178"/>
            <a:ext cx="2471206" cy="2471206"/>
          </a:xfrm>
          <a:prstGeom prst="rect">
            <a:avLst/>
          </a:prstGeom>
        </p:spPr>
      </p:pic>
      <p:sp>
        <p:nvSpPr>
          <p:cNvPr id="7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80800" y="753168"/>
            <a:ext cx="3716320" cy="715706"/>
          </a:xfrm>
        </p:spPr>
        <p:txBody>
          <a:bodyPr>
            <a:noAutofit/>
          </a:bodyPr>
          <a:lstStyle/>
          <a:p>
            <a:r>
              <a:rPr lang="ru-RU" sz="4000" b="1" spc="-50" dirty="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Функционал</a:t>
            </a: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1180800" y="1468873"/>
            <a:ext cx="4915200" cy="4438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ru-RU" sz="2000" spc="-5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Таймеры «испуга» и «успокоения»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B4791FC-1586-435F-BD66-1285B52D450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77246" y="2138044"/>
            <a:ext cx="8237507" cy="407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18805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TM03457515[[fn=Вид]]</Template>
  <TotalTime>3374</TotalTime>
  <Words>324</Words>
  <Application>Microsoft Office PowerPoint</Application>
  <PresentationFormat>Широкоэкранный</PresentationFormat>
  <Paragraphs>28</Paragraphs>
  <Slides>13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Book Antiqua</vt:lpstr>
      <vt:lpstr>Century Schoolbook</vt:lpstr>
      <vt:lpstr>Wingdings 2</vt:lpstr>
      <vt:lpstr>View</vt:lpstr>
      <vt:lpstr>Разработка однопользовательской игры Typing Survival на фреймворке Qt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Artem Ayrapetov</dc:creator>
  <cp:lastModifiedBy>Artem Ayrapetov</cp:lastModifiedBy>
  <cp:revision>108</cp:revision>
  <dcterms:created xsi:type="dcterms:W3CDTF">2019-12-10T19:52:58Z</dcterms:created>
  <dcterms:modified xsi:type="dcterms:W3CDTF">2020-05-18T00:37:01Z</dcterms:modified>
</cp:coreProperties>
</file>